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3" r:id="rId6"/>
    <p:sldId id="264" r:id="rId7"/>
    <p:sldId id="262" r:id="rId8"/>
    <p:sldId id="260" r:id="rId9"/>
    <p:sldId id="268" r:id="rId10"/>
    <p:sldId id="258" r:id="rId11"/>
    <p:sldId id="265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CDD45-D6F3-4941-9B6F-146911BBD0F4}" type="datetimeFigureOut">
              <a:rPr lang="en-US" smtClean="0"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B9AE-7BF7-493A-8FDD-B23EA829C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65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CDD45-D6F3-4941-9B6F-146911BBD0F4}" type="datetimeFigureOut">
              <a:rPr lang="en-US" smtClean="0"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B9AE-7BF7-493A-8FDD-B23EA829C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39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CDD45-D6F3-4941-9B6F-146911BBD0F4}" type="datetimeFigureOut">
              <a:rPr lang="en-US" smtClean="0"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B9AE-7BF7-493A-8FDD-B23EA829C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96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CDD45-D6F3-4941-9B6F-146911BBD0F4}" type="datetimeFigureOut">
              <a:rPr lang="en-US" smtClean="0"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B9AE-7BF7-493A-8FDD-B23EA829C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5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CDD45-D6F3-4941-9B6F-146911BBD0F4}" type="datetimeFigureOut">
              <a:rPr lang="en-US" smtClean="0"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B9AE-7BF7-493A-8FDD-B23EA829C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1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CDD45-D6F3-4941-9B6F-146911BBD0F4}" type="datetimeFigureOut">
              <a:rPr lang="en-US" smtClean="0"/>
              <a:t>12/23/2019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B9AE-7BF7-493A-8FDD-B23EA829C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2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CDD45-D6F3-4941-9B6F-146911BBD0F4}" type="datetimeFigureOut">
              <a:rPr lang="en-US" smtClean="0"/>
              <a:t>12/23/2019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B9AE-7BF7-493A-8FDD-B23EA829C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70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CDD45-D6F3-4941-9B6F-146911BBD0F4}" type="datetimeFigureOut">
              <a:rPr lang="en-US" smtClean="0"/>
              <a:t>12/23/2019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B9AE-7BF7-493A-8FDD-B23EA829C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8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CDD45-D6F3-4941-9B6F-146911BBD0F4}" type="datetimeFigureOut">
              <a:rPr lang="en-US" smtClean="0"/>
              <a:t>12/23/2019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B9AE-7BF7-493A-8FDD-B23EA829C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7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CDD45-D6F3-4941-9B6F-146911BBD0F4}" type="datetimeFigureOut">
              <a:rPr lang="en-US" smtClean="0"/>
              <a:t>12/23/2019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B9AE-7BF7-493A-8FDD-B23EA829C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31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CDD45-D6F3-4941-9B6F-146911BBD0F4}" type="datetimeFigureOut">
              <a:rPr lang="en-US" smtClean="0"/>
              <a:t>12/23/2019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B9AE-7BF7-493A-8FDD-B23EA829C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9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CDD45-D6F3-4941-9B6F-146911BBD0F4}" type="datetimeFigureOut">
              <a:rPr lang="en-US" smtClean="0"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9B9AE-7BF7-493A-8FDD-B23EA829C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1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441011"/>
          </a:xfrm>
        </p:spPr>
        <p:txBody>
          <a:bodyPr/>
          <a:lstStyle/>
          <a:p>
            <a:r>
              <a:rPr lang="de-AT" dirty="0" smtClean="0"/>
              <a:t>fluo tubes in chamber 20 (mixed chamber; top shelf)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608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441011"/>
          </a:xfrm>
        </p:spPr>
        <p:txBody>
          <a:bodyPr/>
          <a:lstStyle/>
          <a:p>
            <a:r>
              <a:rPr lang="de-AT" dirty="0" smtClean="0"/>
              <a:t>ED63 LED vs tube light</a:t>
            </a:r>
            <a:br>
              <a:rPr lang="de-AT" dirty="0" smtClean="0"/>
            </a:br>
            <a:r>
              <a:rPr lang="de-AT" dirty="0" smtClean="0"/>
              <a:t>chamber 20</a:t>
            </a:r>
            <a:br>
              <a:rPr lang="de-AT" dirty="0" smtClean="0"/>
            </a:br>
            <a:r>
              <a:rPr lang="de-AT" dirty="0" smtClean="0"/>
              <a:t> (mixed chamber)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309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2409" y="207034"/>
            <a:ext cx="262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dirty="0" smtClean="0"/>
              <a:t>21 DAS; ED63, no fertiliter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8021" y="664234"/>
            <a:ext cx="7435970" cy="2889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90702" y="1940652"/>
            <a:ext cx="2810607" cy="6368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17592" y="2907752"/>
            <a:ext cx="896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smtClean="0">
                <a:solidFill>
                  <a:schemeClr val="bg1"/>
                </a:solidFill>
              </a:rPr>
              <a:t>LED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37046" y="5883866"/>
            <a:ext cx="125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smtClean="0">
                <a:solidFill>
                  <a:schemeClr val="bg1"/>
                </a:solidFill>
              </a:rPr>
              <a:t>tubes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717" y="3450566"/>
            <a:ext cx="122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regular pot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05691" y="3450566"/>
            <a:ext cx="848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t</a:t>
            </a:r>
            <a:r>
              <a:rPr lang="de-AT" dirty="0" smtClean="0"/>
              <a:t>all pot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270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2858" y="3718876"/>
            <a:ext cx="6366294" cy="29148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82409" y="207034"/>
            <a:ext cx="262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dirty="0" smtClean="0"/>
              <a:t>22 DAS; ED63, no fertiliter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20474" y="6004929"/>
            <a:ext cx="125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smtClean="0">
                <a:solidFill>
                  <a:schemeClr val="bg1"/>
                </a:solidFill>
              </a:rPr>
              <a:t>tubes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717" y="3450566"/>
            <a:ext cx="122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regular pot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05691" y="3450566"/>
            <a:ext cx="848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t</a:t>
            </a:r>
            <a:r>
              <a:rPr lang="de-AT" dirty="0" smtClean="0"/>
              <a:t>all pot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0164" y="541858"/>
            <a:ext cx="7211683" cy="29329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05448" y="2950527"/>
            <a:ext cx="896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smtClean="0">
                <a:solidFill>
                  <a:schemeClr val="bg1"/>
                </a:solidFill>
              </a:rPr>
              <a:t>LED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626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2409" y="207034"/>
            <a:ext cx="262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dirty="0" smtClean="0"/>
              <a:t>23 DAS; ED63, no fertiliter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17592" y="2907752"/>
            <a:ext cx="896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smtClean="0">
                <a:solidFill>
                  <a:schemeClr val="bg1"/>
                </a:solidFill>
              </a:rPr>
              <a:t>LED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37046" y="5883866"/>
            <a:ext cx="125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smtClean="0">
                <a:solidFill>
                  <a:schemeClr val="bg1"/>
                </a:solidFill>
              </a:rPr>
              <a:t>tubes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717" y="3450566"/>
            <a:ext cx="122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regular pot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05691" y="3450566"/>
            <a:ext cx="848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t</a:t>
            </a:r>
            <a:r>
              <a:rPr lang="de-AT" dirty="0" smtClean="0"/>
              <a:t>all pot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9742" y="651026"/>
            <a:ext cx="5657850" cy="2628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4188" y="3450566"/>
            <a:ext cx="6223635" cy="30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28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2409" y="207034"/>
            <a:ext cx="262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dirty="0" smtClean="0"/>
              <a:t>26 </a:t>
            </a:r>
            <a:r>
              <a:rPr lang="de-AT" dirty="0" smtClean="0"/>
              <a:t>DAS; ED63, no fertiliter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17592" y="2907752"/>
            <a:ext cx="896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smtClean="0">
                <a:solidFill>
                  <a:schemeClr val="bg1"/>
                </a:solidFill>
              </a:rPr>
              <a:t>LED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37046" y="5883866"/>
            <a:ext cx="125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600" b="1" dirty="0" smtClean="0">
                <a:solidFill>
                  <a:schemeClr val="bg1"/>
                </a:solidFill>
              </a:rPr>
              <a:t>tubes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717" y="3450566"/>
            <a:ext cx="122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regular pot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05691" y="3450566"/>
            <a:ext cx="848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t</a:t>
            </a:r>
            <a:r>
              <a:rPr lang="de-AT" dirty="0" smtClean="0"/>
              <a:t>all pot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645" y="561004"/>
            <a:ext cx="6216723" cy="33293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645" y="3890372"/>
            <a:ext cx="6221906" cy="293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14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4566" y="207034"/>
            <a:ext cx="300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dirty="0" smtClean="0"/>
              <a:t>21DAS; Gramoflor no fertilizer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046" y="596391"/>
            <a:ext cx="4675909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6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4566" y="207034"/>
            <a:ext cx="300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dirty="0" smtClean="0"/>
              <a:t>24DAS; Gramoflor no fertilizer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046" y="622280"/>
            <a:ext cx="4675909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16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4566" y="207034"/>
            <a:ext cx="300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dirty="0" smtClean="0"/>
              <a:t>27DAS; Gramoflor no fertilizer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638" y="576366"/>
            <a:ext cx="8312727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83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4566" y="207034"/>
            <a:ext cx="300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dirty="0" smtClean="0"/>
              <a:t>28DAS; Gramoflor no fertilizer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78728" y="1358455"/>
            <a:ext cx="6234545" cy="46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2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4566" y="207034"/>
            <a:ext cx="300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dirty="0" smtClean="0"/>
              <a:t>29DAS; Gramoflor no fertilizer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78729" y="1402773"/>
            <a:ext cx="6234545" cy="46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2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4566" y="207034"/>
            <a:ext cx="300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dirty="0" smtClean="0"/>
              <a:t>30DAS; Gramoflor no fertilizer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048" y="623455"/>
            <a:ext cx="4675909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33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4566" y="207034"/>
            <a:ext cx="300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dirty="0" smtClean="0"/>
              <a:t>31DAS; Gramoflor no fertilizer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047" y="623455"/>
            <a:ext cx="4675909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24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4566" y="207034"/>
            <a:ext cx="300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dirty="0" smtClean="0"/>
              <a:t>34DAS</a:t>
            </a:r>
            <a:r>
              <a:rPr lang="de-AT" dirty="0" smtClean="0"/>
              <a:t>; Gramoflor no fertilizer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6069" y="623455"/>
            <a:ext cx="4675909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90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109</Words>
  <Application>Microsoft Office PowerPoint</Application>
  <PresentationFormat>Widescreen</PresentationFormat>
  <Paragraphs>30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fluo tubes in chamber 20 (mixed chamber; top shelf)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ED63 LED vs tube light chamber 20  (mixed chamber)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fluo tubes in chamber 20 (mixed chamber; top shelf)</dc:title>
  <dc:creator>M.-T. Kurzbauer</dc:creator>
  <cp:lastModifiedBy>M.-T. Kurzbauer</cp:lastModifiedBy>
  <cp:revision>7</cp:revision>
  <dcterms:created xsi:type="dcterms:W3CDTF">2019-12-20T12:38:43Z</dcterms:created>
  <dcterms:modified xsi:type="dcterms:W3CDTF">2019-12-23T13:41:36Z</dcterms:modified>
</cp:coreProperties>
</file>